
<file path=[Content_Types].xml><?xml version="1.0" encoding="utf-8"?>
<Types xmlns="http://schemas.openxmlformats.org/package/2006/content-types">
  <Default Extension="aac" ContentType="audio/aac"/>
  <Default Extension="fntdata" ContentType="application/x-fontdata"/>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2"/>
  </p:notesMasterIdLst>
  <p:sldIdLst>
    <p:sldId id="256" r:id="rId2"/>
    <p:sldId id="258" r:id="rId3"/>
    <p:sldId id="283" r:id="rId4"/>
    <p:sldId id="257" r:id="rId5"/>
    <p:sldId id="259" r:id="rId6"/>
    <p:sldId id="260" r:id="rId7"/>
    <p:sldId id="264" r:id="rId8"/>
    <p:sldId id="280" r:id="rId9"/>
    <p:sldId id="282" r:id="rId10"/>
    <p:sldId id="281"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Open Sans" panose="020B0606030504020204" pitchFamily="34" charset="0"/>
      <p:regular r:id="rId17"/>
      <p:bold r:id="rId18"/>
      <p:italic r:id="rId19"/>
      <p:boldItalic r:id="rId20"/>
    </p:embeddedFont>
    <p:embeddedFont>
      <p:font typeface="Source Serif Pro" panose="020F0502020204030204" pitchFamily="18"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C867A7-7866-4965-9E0C-BE03239E3291}">
  <a:tblStyle styleId="{AAC867A7-7866-4965-9E0C-BE03239E32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6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9768438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9768438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9768438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9768438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38d2229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38d2229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97684389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97684389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5200"/>
              <a:buNone/>
              <a:defRPr sz="7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149550"/>
            <a:ext cx="8520600" cy="47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599650" y="1230429"/>
            <a:ext cx="7945500" cy="3357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15" name="Google Shape;15;p4"/>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2897550" y="1330160"/>
            <a:ext cx="3348900" cy="1049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7700" b="1">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subTitle" idx="1"/>
          </p:nvPr>
        </p:nvSpPr>
        <p:spPr>
          <a:xfrm>
            <a:off x="2149350" y="2463035"/>
            <a:ext cx="4845300" cy="132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4"/>
                </a:solidFill>
              </a:defRPr>
            </a:lvl1pPr>
            <a:lvl2pPr lvl="1" algn="ctr" rtl="0">
              <a:spcBef>
                <a:spcPts val="1600"/>
              </a:spcBef>
              <a:spcAft>
                <a:spcPts val="0"/>
              </a:spcAft>
              <a:buNone/>
              <a:defRPr sz="1600">
                <a:solidFill>
                  <a:schemeClr val="accent4"/>
                </a:solidFill>
              </a:defRPr>
            </a:lvl2pPr>
            <a:lvl3pPr lvl="2" algn="ctr" rtl="0">
              <a:spcBef>
                <a:spcPts val="1600"/>
              </a:spcBef>
              <a:spcAft>
                <a:spcPts val="0"/>
              </a:spcAft>
              <a:buNone/>
              <a:defRPr sz="1600">
                <a:solidFill>
                  <a:schemeClr val="accent4"/>
                </a:solidFill>
              </a:defRPr>
            </a:lvl3pPr>
            <a:lvl4pPr lvl="3" algn="ctr" rtl="0">
              <a:spcBef>
                <a:spcPts val="1600"/>
              </a:spcBef>
              <a:spcAft>
                <a:spcPts val="0"/>
              </a:spcAft>
              <a:buNone/>
              <a:defRPr sz="1600">
                <a:solidFill>
                  <a:schemeClr val="accent4"/>
                </a:solidFill>
              </a:defRPr>
            </a:lvl4pPr>
            <a:lvl5pPr lvl="4" algn="ctr" rtl="0">
              <a:spcBef>
                <a:spcPts val="1600"/>
              </a:spcBef>
              <a:spcAft>
                <a:spcPts val="0"/>
              </a:spcAft>
              <a:buNone/>
              <a:defRPr sz="1600">
                <a:solidFill>
                  <a:schemeClr val="accent4"/>
                </a:solidFill>
              </a:defRPr>
            </a:lvl5pPr>
            <a:lvl6pPr lvl="5" algn="ctr" rtl="0">
              <a:spcBef>
                <a:spcPts val="1600"/>
              </a:spcBef>
              <a:spcAft>
                <a:spcPts val="0"/>
              </a:spcAft>
              <a:buNone/>
              <a:defRPr sz="1600">
                <a:solidFill>
                  <a:schemeClr val="accent4"/>
                </a:solidFill>
              </a:defRPr>
            </a:lvl6pPr>
            <a:lvl7pPr lvl="6" algn="ctr" rtl="0">
              <a:spcBef>
                <a:spcPts val="1600"/>
              </a:spcBef>
              <a:spcAft>
                <a:spcPts val="0"/>
              </a:spcAft>
              <a:buNone/>
              <a:defRPr sz="1600">
                <a:solidFill>
                  <a:schemeClr val="accent4"/>
                </a:solidFill>
              </a:defRPr>
            </a:lvl7pPr>
            <a:lvl8pPr lvl="7" algn="ctr" rtl="0">
              <a:spcBef>
                <a:spcPts val="1600"/>
              </a:spcBef>
              <a:spcAft>
                <a:spcPts val="0"/>
              </a:spcAft>
              <a:buNone/>
              <a:defRPr sz="1600">
                <a:solidFill>
                  <a:schemeClr val="accent4"/>
                </a:solidFill>
              </a:defRPr>
            </a:lvl8pPr>
            <a:lvl9pPr lvl="8" algn="ctr" rtl="0">
              <a:spcBef>
                <a:spcPts val="1600"/>
              </a:spcBef>
              <a:spcAft>
                <a:spcPts val="1600"/>
              </a:spcAft>
              <a:buNone/>
              <a:defRPr sz="1600">
                <a:solidFill>
                  <a:schemeClr val="accent4"/>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7"/>
        <p:cNvGrpSpPr/>
        <p:nvPr/>
      </p:nvGrpSpPr>
      <p:grpSpPr>
        <a:xfrm>
          <a:off x="0" y="0"/>
          <a:ext cx="0" cy="0"/>
          <a:chOff x="0" y="0"/>
          <a:chExt cx="0" cy="0"/>
        </a:xfrm>
      </p:grpSpPr>
      <p:sp>
        <p:nvSpPr>
          <p:cNvPr id="78" name="Google Shape;78;p2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1"/>
          <p:cNvSpPr txBox="1">
            <a:spLocks noGrp="1"/>
          </p:cNvSpPr>
          <p:nvPr>
            <p:ph type="title"/>
          </p:nvPr>
        </p:nvSpPr>
        <p:spPr>
          <a:xfrm>
            <a:off x="713225" y="276100"/>
            <a:ext cx="38571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0"/>
        <p:cNvGrpSpPr/>
        <p:nvPr/>
      </p:nvGrpSpPr>
      <p:grpSpPr>
        <a:xfrm>
          <a:off x="0" y="0"/>
          <a:ext cx="0" cy="0"/>
          <a:chOff x="0" y="0"/>
          <a:chExt cx="0" cy="0"/>
        </a:xfrm>
      </p:grpSpPr>
      <p:sp>
        <p:nvSpPr>
          <p:cNvPr id="81" name="Google Shape;81;p22"/>
          <p:cNvSpPr txBox="1">
            <a:spLocks noGrp="1"/>
          </p:cNvSpPr>
          <p:nvPr>
            <p:ph type="subTitle" idx="1"/>
          </p:nvPr>
        </p:nvSpPr>
        <p:spPr>
          <a:xfrm>
            <a:off x="2656475" y="1894997"/>
            <a:ext cx="5774100" cy="21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accent2"/>
                </a:solidFill>
              </a:defRPr>
            </a:lvl1pPr>
            <a:lvl2pPr lvl="1" rtl="0">
              <a:lnSpc>
                <a:spcPct val="100000"/>
              </a:lnSpc>
              <a:spcBef>
                <a:spcPts val="0"/>
              </a:spcBef>
              <a:spcAft>
                <a:spcPts val="0"/>
              </a:spcAft>
              <a:buNone/>
              <a:defRPr sz="1500">
                <a:solidFill>
                  <a:schemeClr val="accent2"/>
                </a:solidFill>
              </a:defRPr>
            </a:lvl2pPr>
            <a:lvl3pPr lvl="2" rtl="0">
              <a:lnSpc>
                <a:spcPct val="100000"/>
              </a:lnSpc>
              <a:spcBef>
                <a:spcPts val="0"/>
              </a:spcBef>
              <a:spcAft>
                <a:spcPts val="0"/>
              </a:spcAft>
              <a:buNone/>
              <a:defRPr sz="1500">
                <a:solidFill>
                  <a:schemeClr val="accent2"/>
                </a:solidFill>
              </a:defRPr>
            </a:lvl3pPr>
            <a:lvl4pPr lvl="3" rtl="0">
              <a:lnSpc>
                <a:spcPct val="100000"/>
              </a:lnSpc>
              <a:spcBef>
                <a:spcPts val="0"/>
              </a:spcBef>
              <a:spcAft>
                <a:spcPts val="0"/>
              </a:spcAft>
              <a:buNone/>
              <a:defRPr sz="1500">
                <a:solidFill>
                  <a:schemeClr val="accent2"/>
                </a:solidFill>
              </a:defRPr>
            </a:lvl4pPr>
            <a:lvl5pPr lvl="4" rtl="0">
              <a:lnSpc>
                <a:spcPct val="100000"/>
              </a:lnSpc>
              <a:spcBef>
                <a:spcPts val="0"/>
              </a:spcBef>
              <a:spcAft>
                <a:spcPts val="0"/>
              </a:spcAft>
              <a:buNone/>
              <a:defRPr sz="1500">
                <a:solidFill>
                  <a:schemeClr val="accent2"/>
                </a:solidFill>
              </a:defRPr>
            </a:lvl5pPr>
            <a:lvl6pPr lvl="5" rtl="0">
              <a:lnSpc>
                <a:spcPct val="100000"/>
              </a:lnSpc>
              <a:spcBef>
                <a:spcPts val="0"/>
              </a:spcBef>
              <a:spcAft>
                <a:spcPts val="0"/>
              </a:spcAft>
              <a:buNone/>
              <a:defRPr sz="1500">
                <a:solidFill>
                  <a:schemeClr val="accent2"/>
                </a:solidFill>
              </a:defRPr>
            </a:lvl6pPr>
            <a:lvl7pPr lvl="6" rtl="0">
              <a:lnSpc>
                <a:spcPct val="100000"/>
              </a:lnSpc>
              <a:spcBef>
                <a:spcPts val="0"/>
              </a:spcBef>
              <a:spcAft>
                <a:spcPts val="0"/>
              </a:spcAft>
              <a:buNone/>
              <a:defRPr sz="1500">
                <a:solidFill>
                  <a:schemeClr val="accent2"/>
                </a:solidFill>
              </a:defRPr>
            </a:lvl7pPr>
            <a:lvl8pPr lvl="7" rtl="0">
              <a:lnSpc>
                <a:spcPct val="100000"/>
              </a:lnSpc>
              <a:spcBef>
                <a:spcPts val="0"/>
              </a:spcBef>
              <a:spcAft>
                <a:spcPts val="0"/>
              </a:spcAft>
              <a:buNone/>
              <a:defRPr sz="1500">
                <a:solidFill>
                  <a:schemeClr val="accent2"/>
                </a:solidFill>
              </a:defRPr>
            </a:lvl8pPr>
            <a:lvl9pPr lvl="8" rtl="0">
              <a:lnSpc>
                <a:spcPct val="100000"/>
              </a:lnSpc>
              <a:spcBef>
                <a:spcPts val="0"/>
              </a:spcBef>
              <a:spcAft>
                <a:spcPts val="0"/>
              </a:spcAft>
              <a:buNone/>
              <a:defRPr sz="1500">
                <a:solidFill>
                  <a:schemeClr val="accent2"/>
                </a:solidFill>
              </a:defRPr>
            </a:lvl9pPr>
          </a:lstStyle>
          <a:p>
            <a:endParaRPr/>
          </a:p>
        </p:txBody>
      </p:sp>
      <p:sp>
        <p:nvSpPr>
          <p:cNvPr id="82" name="Google Shape;82;p22"/>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1_3">
    <p:spTree>
      <p:nvGrpSpPr>
        <p:cNvPr id="1" name="Shape 116"/>
        <p:cNvGrpSpPr/>
        <p:nvPr/>
      </p:nvGrpSpPr>
      <p:grpSpPr>
        <a:xfrm>
          <a:off x="0" y="0"/>
          <a:ext cx="0" cy="0"/>
          <a:chOff x="0" y="0"/>
          <a:chExt cx="0" cy="0"/>
        </a:xfrm>
      </p:grpSpPr>
      <p:sp>
        <p:nvSpPr>
          <p:cNvPr id="117" name="Google Shape;117;p28"/>
          <p:cNvSpPr txBox="1">
            <a:spLocks noGrp="1"/>
          </p:cNvSpPr>
          <p:nvPr>
            <p:ph type="subTitle" idx="1"/>
          </p:nvPr>
        </p:nvSpPr>
        <p:spPr>
          <a:xfrm>
            <a:off x="5888900" y="1127898"/>
            <a:ext cx="1706700" cy="36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18" name="Google Shape;118;p28"/>
          <p:cNvSpPr txBox="1">
            <a:spLocks noGrp="1"/>
          </p:cNvSpPr>
          <p:nvPr>
            <p:ph type="subTitle" idx="2"/>
          </p:nvPr>
        </p:nvSpPr>
        <p:spPr>
          <a:xfrm>
            <a:off x="5888900" y="1400215"/>
            <a:ext cx="2139600" cy="64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2"/>
                </a:solidFill>
              </a:defRPr>
            </a:lvl1pPr>
            <a:lvl2pPr lvl="1" rtl="0">
              <a:lnSpc>
                <a:spcPct val="100000"/>
              </a:lnSpc>
              <a:spcBef>
                <a:spcPts val="1600"/>
              </a:spcBef>
              <a:spcAft>
                <a:spcPts val="0"/>
              </a:spcAft>
              <a:buNone/>
              <a:defRPr sz="1400">
                <a:solidFill>
                  <a:schemeClr val="lt2"/>
                </a:solidFill>
              </a:defRPr>
            </a:lvl2pPr>
            <a:lvl3pPr lvl="2" rtl="0">
              <a:lnSpc>
                <a:spcPct val="100000"/>
              </a:lnSpc>
              <a:spcBef>
                <a:spcPts val="1600"/>
              </a:spcBef>
              <a:spcAft>
                <a:spcPts val="0"/>
              </a:spcAft>
              <a:buNone/>
              <a:defRPr sz="1400">
                <a:solidFill>
                  <a:schemeClr val="lt2"/>
                </a:solidFill>
              </a:defRPr>
            </a:lvl3pPr>
            <a:lvl4pPr lvl="3" rtl="0">
              <a:lnSpc>
                <a:spcPct val="100000"/>
              </a:lnSpc>
              <a:spcBef>
                <a:spcPts val="1600"/>
              </a:spcBef>
              <a:spcAft>
                <a:spcPts val="0"/>
              </a:spcAft>
              <a:buNone/>
              <a:defRPr sz="1400">
                <a:solidFill>
                  <a:schemeClr val="lt2"/>
                </a:solidFill>
              </a:defRPr>
            </a:lvl4pPr>
            <a:lvl5pPr lvl="4" rtl="0">
              <a:lnSpc>
                <a:spcPct val="100000"/>
              </a:lnSpc>
              <a:spcBef>
                <a:spcPts val="1600"/>
              </a:spcBef>
              <a:spcAft>
                <a:spcPts val="0"/>
              </a:spcAft>
              <a:buNone/>
              <a:defRPr sz="1400">
                <a:solidFill>
                  <a:schemeClr val="lt2"/>
                </a:solidFill>
              </a:defRPr>
            </a:lvl5pPr>
            <a:lvl6pPr lvl="5" rtl="0">
              <a:lnSpc>
                <a:spcPct val="100000"/>
              </a:lnSpc>
              <a:spcBef>
                <a:spcPts val="1600"/>
              </a:spcBef>
              <a:spcAft>
                <a:spcPts val="0"/>
              </a:spcAft>
              <a:buNone/>
              <a:defRPr sz="1400">
                <a:solidFill>
                  <a:schemeClr val="lt2"/>
                </a:solidFill>
              </a:defRPr>
            </a:lvl6pPr>
            <a:lvl7pPr lvl="6" rtl="0">
              <a:lnSpc>
                <a:spcPct val="100000"/>
              </a:lnSpc>
              <a:spcBef>
                <a:spcPts val="1600"/>
              </a:spcBef>
              <a:spcAft>
                <a:spcPts val="0"/>
              </a:spcAft>
              <a:buNone/>
              <a:defRPr sz="1400">
                <a:solidFill>
                  <a:schemeClr val="lt2"/>
                </a:solidFill>
              </a:defRPr>
            </a:lvl7pPr>
            <a:lvl8pPr lvl="7" rtl="0">
              <a:lnSpc>
                <a:spcPct val="100000"/>
              </a:lnSpc>
              <a:spcBef>
                <a:spcPts val="1600"/>
              </a:spcBef>
              <a:spcAft>
                <a:spcPts val="0"/>
              </a:spcAft>
              <a:buNone/>
              <a:defRPr sz="1400">
                <a:solidFill>
                  <a:schemeClr val="lt2"/>
                </a:solidFill>
              </a:defRPr>
            </a:lvl8pPr>
            <a:lvl9pPr lvl="8" rtl="0">
              <a:lnSpc>
                <a:spcPct val="100000"/>
              </a:lnSpc>
              <a:spcBef>
                <a:spcPts val="1600"/>
              </a:spcBef>
              <a:spcAft>
                <a:spcPts val="1600"/>
              </a:spcAft>
              <a:buNone/>
              <a:defRPr sz="1400">
                <a:solidFill>
                  <a:schemeClr val="lt2"/>
                </a:solidFill>
              </a:defRPr>
            </a:lvl9pPr>
          </a:lstStyle>
          <a:p>
            <a:endParaRPr/>
          </a:p>
        </p:txBody>
      </p:sp>
      <p:sp>
        <p:nvSpPr>
          <p:cNvPr id="119" name="Google Shape;119;p28"/>
          <p:cNvSpPr txBox="1">
            <a:spLocks noGrp="1"/>
          </p:cNvSpPr>
          <p:nvPr>
            <p:ph type="subTitle" idx="3"/>
          </p:nvPr>
        </p:nvSpPr>
        <p:spPr>
          <a:xfrm>
            <a:off x="5888900" y="2353510"/>
            <a:ext cx="1706700" cy="36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20" name="Google Shape;120;p28"/>
          <p:cNvSpPr txBox="1">
            <a:spLocks noGrp="1"/>
          </p:cNvSpPr>
          <p:nvPr>
            <p:ph type="subTitle" idx="4"/>
          </p:nvPr>
        </p:nvSpPr>
        <p:spPr>
          <a:xfrm>
            <a:off x="5888900" y="2625826"/>
            <a:ext cx="2139600" cy="64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121" name="Google Shape;121;p28"/>
          <p:cNvSpPr txBox="1">
            <a:spLocks noGrp="1"/>
          </p:cNvSpPr>
          <p:nvPr>
            <p:ph type="subTitle" idx="5"/>
          </p:nvPr>
        </p:nvSpPr>
        <p:spPr>
          <a:xfrm>
            <a:off x="5888900" y="3730331"/>
            <a:ext cx="1706700" cy="36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22" name="Google Shape;122;p28"/>
          <p:cNvSpPr txBox="1">
            <a:spLocks noGrp="1"/>
          </p:cNvSpPr>
          <p:nvPr>
            <p:ph type="subTitle" idx="6"/>
          </p:nvPr>
        </p:nvSpPr>
        <p:spPr>
          <a:xfrm>
            <a:off x="5888900" y="4002647"/>
            <a:ext cx="2139900" cy="64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123" name="Google Shape;123;p28"/>
          <p:cNvSpPr/>
          <p:nvPr/>
        </p:nvSpPr>
        <p:spPr>
          <a:xfrm>
            <a:off x="4572000" y="0"/>
            <a:ext cx="4572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8"/>
          <p:cNvSpPr txBox="1">
            <a:spLocks noGrp="1"/>
          </p:cNvSpPr>
          <p:nvPr>
            <p:ph type="title"/>
          </p:nvPr>
        </p:nvSpPr>
        <p:spPr>
          <a:xfrm>
            <a:off x="4572000" y="276100"/>
            <a:ext cx="385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 Title and four columns">
  <p:cSld name="CUSTOM">
    <p:spTree>
      <p:nvGrpSpPr>
        <p:cNvPr id="1" name="Shape 144"/>
        <p:cNvGrpSpPr/>
        <p:nvPr/>
      </p:nvGrpSpPr>
      <p:grpSpPr>
        <a:xfrm>
          <a:off x="0" y="0"/>
          <a:ext cx="0" cy="0"/>
          <a:chOff x="0" y="0"/>
          <a:chExt cx="0" cy="0"/>
        </a:xfrm>
      </p:grpSpPr>
      <p:sp>
        <p:nvSpPr>
          <p:cNvPr id="145" name="Google Shape;145;p31"/>
          <p:cNvSpPr/>
          <p:nvPr/>
        </p:nvSpPr>
        <p:spPr>
          <a:xfrm>
            <a:off x="511338" y="1605950"/>
            <a:ext cx="18819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p:nvPr/>
        </p:nvSpPr>
        <p:spPr>
          <a:xfrm>
            <a:off x="2589344"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1"/>
          <p:cNvSpPr/>
          <p:nvPr/>
        </p:nvSpPr>
        <p:spPr>
          <a:xfrm>
            <a:off x="4669151"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1"/>
          <p:cNvSpPr/>
          <p:nvPr/>
        </p:nvSpPr>
        <p:spPr>
          <a:xfrm>
            <a:off x="6748958"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1"/>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0" name="Google Shape;150;p31"/>
          <p:cNvSpPr txBox="1">
            <a:spLocks noGrp="1"/>
          </p:cNvSpPr>
          <p:nvPr>
            <p:ph type="subTitle" idx="2"/>
          </p:nvPr>
        </p:nvSpPr>
        <p:spPr>
          <a:xfrm>
            <a:off x="58888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1" name="Google Shape;151;p31"/>
          <p:cNvSpPr txBox="1">
            <a:spLocks noGrp="1"/>
          </p:cNvSpPr>
          <p:nvPr>
            <p:ph type="subTitle" idx="3"/>
          </p:nvPr>
        </p:nvSpPr>
        <p:spPr>
          <a:xfrm>
            <a:off x="2677850"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2" name="Google Shape;152;p31"/>
          <p:cNvSpPr txBox="1">
            <a:spLocks noGrp="1"/>
          </p:cNvSpPr>
          <p:nvPr>
            <p:ph type="subTitle" idx="4"/>
          </p:nvPr>
        </p:nvSpPr>
        <p:spPr>
          <a:xfrm>
            <a:off x="2667800"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3" name="Google Shape;153;p31"/>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4" name="Google Shape;154;p31"/>
          <p:cNvSpPr txBox="1">
            <a:spLocks noGrp="1"/>
          </p:cNvSpPr>
          <p:nvPr>
            <p:ph type="subTitle" idx="6"/>
          </p:nvPr>
        </p:nvSpPr>
        <p:spPr>
          <a:xfrm>
            <a:off x="4747591"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5" name="Google Shape;155;p31"/>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6" name="Google Shape;156;p31"/>
          <p:cNvSpPr txBox="1">
            <a:spLocks noGrp="1"/>
          </p:cNvSpPr>
          <p:nvPr>
            <p:ph type="subTitle" idx="8"/>
          </p:nvPr>
        </p:nvSpPr>
        <p:spPr>
          <a:xfrm>
            <a:off x="682740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7" name="Google Shape;157;p3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31"/>
          <p:cNvSpPr/>
          <p:nvPr/>
        </p:nvSpPr>
        <p:spPr>
          <a:xfrm rot="2058878">
            <a:off x="1169281" y="1396511"/>
            <a:ext cx="566013" cy="453745"/>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p:nvPr/>
        </p:nvSpPr>
        <p:spPr>
          <a:xfrm rot="2474228">
            <a:off x="3297083" y="1396505"/>
            <a:ext cx="565984" cy="45372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1"/>
          <p:cNvSpPr/>
          <p:nvPr/>
        </p:nvSpPr>
        <p:spPr>
          <a:xfrm rot="2115914">
            <a:off x="5352447" y="1396502"/>
            <a:ext cx="565989" cy="45372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rot="1886540">
            <a:off x="7407805" y="1390511"/>
            <a:ext cx="566006" cy="45374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Source Serif Pro"/>
              <a:buNone/>
              <a:defRPr sz="2800" b="1">
                <a:solidFill>
                  <a:schemeClr val="lt2"/>
                </a:solidFill>
                <a:latin typeface="Source Serif Pro"/>
                <a:ea typeface="Source Serif Pro"/>
                <a:cs typeface="Source Serif Pro"/>
                <a:sym typeface="Source Serif Pro"/>
              </a:defRPr>
            </a:lvl1pPr>
            <a:lvl2pPr lvl="1">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2pPr>
            <a:lvl3pPr lvl="2">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3pPr>
            <a:lvl4pPr lvl="3">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4pPr>
            <a:lvl5pPr lvl="4">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5pPr>
            <a:lvl6pPr lvl="5">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6pPr>
            <a:lvl7pPr lvl="6">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7pPr>
            <a:lvl8pPr lvl="7">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8pPr>
            <a:lvl9pPr lvl="8">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9" r:id="rId5"/>
    <p:sldLayoutId id="2147483667" r:id="rId6"/>
    <p:sldLayoutId id="2147483668" r:id="rId7"/>
    <p:sldLayoutId id="2147483674"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os="340">
          <p15:clr>
            <a:srgbClr val="EA4335"/>
          </p15:clr>
        </p15:guide>
        <p15:guide id="8"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audio" Target="../media/media2.mp4"/><Relationship Id="rId1" Type="http://schemas.microsoft.com/office/2007/relationships/media" Target="../media/media2.mp4"/><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4"/><Relationship Id="rId1" Type="http://schemas.microsoft.com/office/2007/relationships/media" Target="../media/media5.mp4"/><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aac"/><Relationship Id="rId1" Type="http://schemas.microsoft.com/office/2007/relationships/media" Target="../media/media6.aac"/><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aac"/><Relationship Id="rId1" Type="http://schemas.microsoft.com/office/2007/relationships/media" Target="../media/media7.aac"/><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5"/>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SOLID WASTE</a:t>
            </a:r>
            <a:br>
              <a:rPr lang="en" b="1" dirty="0"/>
            </a:br>
            <a:r>
              <a:rPr lang="en" b="1" dirty="0"/>
              <a:t>MANAGEMENT</a:t>
            </a:r>
            <a:endParaRPr b="1" dirty="0"/>
          </a:p>
        </p:txBody>
      </p:sp>
      <p:sp>
        <p:nvSpPr>
          <p:cNvPr id="2" name="Google Shape;203;p37">
            <a:extLst>
              <a:ext uri="{FF2B5EF4-FFF2-40B4-BE49-F238E27FC236}">
                <a16:creationId xmlns:a16="http://schemas.microsoft.com/office/drawing/2014/main" id="{EC7000F7-54DF-E95D-761B-0186C9CD5DB7}"/>
              </a:ext>
            </a:extLst>
          </p:cNvPr>
          <p:cNvSpPr txBox="1">
            <a:spLocks/>
          </p:cNvSpPr>
          <p:nvPr/>
        </p:nvSpPr>
        <p:spPr>
          <a:xfrm>
            <a:off x="6345098" y="4266197"/>
            <a:ext cx="292857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5200"/>
              <a:buFont typeface="Source Serif Pro"/>
              <a:buNone/>
              <a:defRPr sz="7200" b="1" i="0" u="none" strike="noStrike" cap="none">
                <a:solidFill>
                  <a:schemeClr val="lt1"/>
                </a:solidFill>
                <a:latin typeface="Source Serif Pro"/>
                <a:ea typeface="Source Serif Pro"/>
                <a:cs typeface="Source Serif Pro"/>
                <a:sym typeface="Source Serif Pro"/>
              </a:defRPr>
            </a:lvl1pPr>
            <a:lvl2pPr marR="0" lvl="1"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2pPr>
            <a:lvl3pPr marR="0" lvl="2"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3pPr>
            <a:lvl4pPr marR="0" lvl="3"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4pPr>
            <a:lvl5pPr marR="0" lvl="4"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5pPr>
            <a:lvl6pPr marR="0" lvl="5"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6pPr>
            <a:lvl7pPr marR="0" lvl="6"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7pPr>
            <a:lvl8pPr marR="0" lvl="7"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8pPr>
            <a:lvl9pPr marR="0" lvl="8" algn="ctr" rtl="0">
              <a:lnSpc>
                <a:spcPct val="100000"/>
              </a:lnSpc>
              <a:spcBef>
                <a:spcPts val="0"/>
              </a:spcBef>
              <a:spcAft>
                <a:spcPts val="0"/>
              </a:spcAft>
              <a:buClr>
                <a:schemeClr val="lt2"/>
              </a:buClr>
              <a:buSzPts val="5200"/>
              <a:buFont typeface="Source Serif Pro"/>
              <a:buNone/>
              <a:defRPr sz="5200" b="0" i="0" u="none" strike="noStrike" cap="none">
                <a:solidFill>
                  <a:schemeClr val="lt2"/>
                </a:solidFill>
                <a:latin typeface="Source Serif Pro"/>
                <a:ea typeface="Source Serif Pro"/>
                <a:cs typeface="Source Serif Pro"/>
                <a:sym typeface="Source Serif Pro"/>
              </a:defRPr>
            </a:lvl9pPr>
          </a:lstStyle>
          <a:p>
            <a:r>
              <a:rPr lang="en-IN" sz="2400" dirty="0"/>
              <a:t>BATCH-5</a:t>
            </a:r>
          </a:p>
        </p:txBody>
      </p:sp>
      <p:pic>
        <p:nvPicPr>
          <p:cNvPr id="5" name="Recorded Sound">
            <a:hlinkClick r:id="" action="ppaction://media"/>
            <a:extLst>
              <a:ext uri="{FF2B5EF4-FFF2-40B4-BE49-F238E27FC236}">
                <a16:creationId xmlns:a16="http://schemas.microsoft.com/office/drawing/2014/main" id="{0B3C03EF-19FC-5C16-11FF-DCE5E471B3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33328" y="366569"/>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14"/>
    </mc:Choice>
    <mc:Fallback>
      <p:transition spd="slow" advTm="8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E7F7B8-DD05-7E8F-88DC-818759BFA3A0}"/>
              </a:ext>
            </a:extLst>
          </p:cNvPr>
          <p:cNvSpPr>
            <a:spLocks noGrp="1"/>
          </p:cNvSpPr>
          <p:nvPr>
            <p:ph type="title"/>
          </p:nvPr>
        </p:nvSpPr>
        <p:spPr/>
        <p:txBody>
          <a:bodyPr/>
          <a:lstStyle/>
          <a:p>
            <a:r>
              <a:rPr lang="en-US" dirty="0"/>
              <a:t>THANK YOU</a:t>
            </a:r>
            <a:endParaRPr lang="en-IN" dirty="0"/>
          </a:p>
        </p:txBody>
      </p:sp>
      <p:pic>
        <p:nvPicPr>
          <p:cNvPr id="1026" name="Picture 2" descr="Premium Vector | Modern thank you card watercolor | Background for  powerpoint presentation, Thank you card design, Thank you wallpaper">
            <a:extLst>
              <a:ext uri="{FF2B5EF4-FFF2-40B4-BE49-F238E27FC236}">
                <a16:creationId xmlns:a16="http://schemas.microsoft.com/office/drawing/2014/main" id="{C8F61A4D-4612-CB79-9EC0-13E37A1A3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6AFA5A4E-625D-4C7B-570D-F68AEDC5EB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4500" y="298613"/>
            <a:ext cx="406400" cy="406400"/>
          </a:xfrm>
          <a:prstGeom prst="rect">
            <a:avLst/>
          </a:prstGeom>
        </p:spPr>
      </p:pic>
    </p:spTree>
    <p:extLst>
      <p:ext uri="{BB962C8B-B14F-4D97-AF65-F5344CB8AC3E}">
        <p14:creationId xmlns:p14="http://schemas.microsoft.com/office/powerpoint/2010/main" val="3069199865"/>
      </p:ext>
    </p:extLst>
  </p:cSld>
  <p:clrMapOvr>
    <a:masterClrMapping/>
  </p:clrMapOvr>
  <mc:AlternateContent xmlns:mc="http://schemas.openxmlformats.org/markup-compatibility/2006">
    <mc:Choice xmlns:p14="http://schemas.microsoft.com/office/powerpoint/2010/main" Requires="p14">
      <p:transition spd="slow" p14:dur="2000" advTm="4114"/>
    </mc:Choice>
    <mc:Fallback>
      <p:transition spd="slow" advTm="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7"/>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err="1">
                <a:effectLst/>
                <a:latin typeface="Times New Roman" panose="02020603050405020304" pitchFamily="18" charset="0"/>
                <a:ea typeface="Calibri" panose="020F0502020204030204" pitchFamily="34" charset="0"/>
              </a:rPr>
              <a:t>T.Shanmukha</a:t>
            </a:r>
            <a:r>
              <a:rPr lang="en-IN" sz="1800" dirty="0">
                <a:effectLst/>
                <a:latin typeface="Times New Roman" panose="02020603050405020304" pitchFamily="18" charset="0"/>
                <a:ea typeface="Calibri" panose="020F0502020204030204" pitchFamily="34" charset="0"/>
              </a:rPr>
              <a:t> Sudha Kiran</a:t>
            </a:r>
            <a:endParaRPr dirty="0"/>
          </a:p>
        </p:txBody>
      </p:sp>
      <p:sp>
        <p:nvSpPr>
          <p:cNvPr id="195" name="Google Shape;195;p37"/>
          <p:cNvSpPr txBox="1">
            <a:spLocks noGrp="1"/>
          </p:cNvSpPr>
          <p:nvPr>
            <p:ph type="subTitle" idx="2"/>
          </p:nvPr>
        </p:nvSpPr>
        <p:spPr>
          <a:xfrm>
            <a:off x="578838" y="3813014"/>
            <a:ext cx="1726800" cy="45953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800" dirty="0">
                <a:effectLst/>
                <a:latin typeface="Times New Roman" panose="02020603050405020304" pitchFamily="18" charset="0"/>
                <a:ea typeface="Calibri" panose="020F0502020204030204" pitchFamily="34" charset="0"/>
              </a:rPr>
              <a:t>211FA04003</a:t>
            </a:r>
            <a:endParaRPr sz="1200" dirty="0"/>
          </a:p>
        </p:txBody>
      </p:sp>
      <p:sp>
        <p:nvSpPr>
          <p:cNvPr id="196" name="Google Shape;196;p37"/>
          <p:cNvSpPr txBox="1">
            <a:spLocks noGrp="1"/>
          </p:cNvSpPr>
          <p:nvPr>
            <p:ph type="subTitle" idx="3"/>
          </p:nvPr>
        </p:nvSpPr>
        <p:spPr>
          <a:xfrm>
            <a:off x="2677850"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err="1">
                <a:effectLst/>
                <a:latin typeface="Times New Roman" panose="02020603050405020304" pitchFamily="18" charset="0"/>
                <a:ea typeface="Calibri" panose="020F0502020204030204" pitchFamily="34" charset="0"/>
              </a:rPr>
              <a:t>K.Sruthi</a:t>
            </a:r>
            <a:r>
              <a:rPr lang="en-IN" sz="1800" dirty="0">
                <a:effectLst/>
                <a:latin typeface="Times New Roman" panose="02020603050405020304" pitchFamily="18" charset="0"/>
                <a:ea typeface="Calibri" panose="020F0502020204030204" pitchFamily="34" charset="0"/>
              </a:rPr>
              <a:t> </a:t>
            </a:r>
            <a:r>
              <a:rPr lang="en-IN" sz="1800" dirty="0" err="1">
                <a:effectLst/>
                <a:latin typeface="Times New Roman" panose="02020603050405020304" pitchFamily="18" charset="0"/>
                <a:ea typeface="Calibri" panose="020F0502020204030204" pitchFamily="34" charset="0"/>
              </a:rPr>
              <a:t>Chowday</a:t>
            </a:r>
            <a:endParaRPr dirty="0"/>
          </a:p>
        </p:txBody>
      </p:sp>
      <p:sp>
        <p:nvSpPr>
          <p:cNvPr id="197" name="Google Shape;197;p37"/>
          <p:cNvSpPr txBox="1">
            <a:spLocks noGrp="1"/>
          </p:cNvSpPr>
          <p:nvPr>
            <p:ph type="subTitle" idx="4"/>
          </p:nvPr>
        </p:nvSpPr>
        <p:spPr>
          <a:xfrm>
            <a:off x="2680900" y="3813014"/>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800" dirty="0">
                <a:effectLst/>
                <a:latin typeface="Times New Roman" panose="02020603050405020304" pitchFamily="18" charset="0"/>
                <a:ea typeface="Calibri" panose="020F0502020204030204" pitchFamily="34" charset="0"/>
              </a:rPr>
              <a:t>211FA04005</a:t>
            </a:r>
            <a:endParaRPr dirty="0"/>
          </a:p>
        </p:txBody>
      </p:sp>
      <p:sp>
        <p:nvSpPr>
          <p:cNvPr id="198" name="Google Shape;198;p37"/>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err="1">
                <a:effectLst/>
                <a:latin typeface="Times New Roman" panose="02020603050405020304" pitchFamily="18" charset="0"/>
                <a:ea typeface="Calibri" panose="020F0502020204030204" pitchFamily="34" charset="0"/>
              </a:rPr>
              <a:t>P.Vamsi</a:t>
            </a:r>
            <a:endParaRPr dirty="0"/>
          </a:p>
        </p:txBody>
      </p:sp>
      <p:sp>
        <p:nvSpPr>
          <p:cNvPr id="199" name="Google Shape;199;p37"/>
          <p:cNvSpPr txBox="1">
            <a:spLocks noGrp="1"/>
          </p:cNvSpPr>
          <p:nvPr>
            <p:ph type="subTitle" idx="6"/>
          </p:nvPr>
        </p:nvSpPr>
        <p:spPr>
          <a:xfrm>
            <a:off x="4748496" y="3813014"/>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800" dirty="0">
                <a:effectLst/>
                <a:latin typeface="Times New Roman" panose="02020603050405020304" pitchFamily="18" charset="0"/>
                <a:ea typeface="Calibri" panose="020F0502020204030204" pitchFamily="34" charset="0"/>
              </a:rPr>
              <a:t>211FA04018</a:t>
            </a:r>
            <a:endParaRPr dirty="0"/>
          </a:p>
        </p:txBody>
      </p:sp>
      <p:sp>
        <p:nvSpPr>
          <p:cNvPr id="200" name="Google Shape;200;p37"/>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err="1">
                <a:effectLst/>
                <a:latin typeface="Times New Roman" panose="02020603050405020304" pitchFamily="18" charset="0"/>
                <a:ea typeface="Calibri" panose="020F0502020204030204" pitchFamily="34" charset="0"/>
              </a:rPr>
              <a:t>P.Amrutha</a:t>
            </a:r>
            <a:endParaRPr dirty="0"/>
          </a:p>
        </p:txBody>
      </p:sp>
      <p:sp>
        <p:nvSpPr>
          <p:cNvPr id="201" name="Google Shape;201;p37"/>
          <p:cNvSpPr txBox="1">
            <a:spLocks noGrp="1"/>
          </p:cNvSpPr>
          <p:nvPr>
            <p:ph type="subTitle" idx="8"/>
          </p:nvPr>
        </p:nvSpPr>
        <p:spPr>
          <a:xfrm>
            <a:off x="6816092" y="3813014"/>
            <a:ext cx="1726800" cy="647700"/>
          </a:xfrm>
          <a:prstGeom prst="rect">
            <a:avLst/>
          </a:prstGeom>
        </p:spPr>
        <p:txBody>
          <a:bodyPr spcFirstLastPara="1" wrap="square" lIns="91425" tIns="91425" rIns="91425" bIns="91425" anchor="t" anchorCtr="0">
            <a:noAutofit/>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211FA04126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2" name="Google Shape;202;p37"/>
          <p:cNvPicPr preferRelativeResize="0"/>
          <p:nvPr/>
        </p:nvPicPr>
        <p:blipFill rotWithShape="1">
          <a:blip r:embed="rId6">
            <a:alphaModFix/>
          </a:blip>
          <a:srcRect l="7307" t="32302" r="61597" b="20773"/>
          <a:stretch/>
        </p:blipFill>
        <p:spPr>
          <a:xfrm>
            <a:off x="898775" y="1896426"/>
            <a:ext cx="1179900" cy="1192800"/>
          </a:xfrm>
          <a:prstGeom prst="ellipse">
            <a:avLst/>
          </a:prstGeom>
          <a:noFill/>
          <a:ln>
            <a:noFill/>
          </a:ln>
        </p:spPr>
      </p:pic>
      <p:sp>
        <p:nvSpPr>
          <p:cNvPr id="203" name="Google Shape;203;p3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BATCH-5</a:t>
            </a:r>
            <a:endParaRPr dirty="0"/>
          </a:p>
        </p:txBody>
      </p:sp>
      <p:pic>
        <p:nvPicPr>
          <p:cNvPr id="204" name="Google Shape;204;p37"/>
          <p:cNvPicPr preferRelativeResize="0"/>
          <p:nvPr/>
        </p:nvPicPr>
        <p:blipFill rotWithShape="1">
          <a:blip r:embed="rId6">
            <a:alphaModFix/>
          </a:blip>
          <a:srcRect l="23501" t="10956" r="45402" b="42119"/>
          <a:stretch/>
        </p:blipFill>
        <p:spPr>
          <a:xfrm>
            <a:off x="2954350" y="1896426"/>
            <a:ext cx="1179900" cy="1192800"/>
          </a:xfrm>
          <a:prstGeom prst="ellipse">
            <a:avLst/>
          </a:prstGeom>
          <a:noFill/>
          <a:ln>
            <a:noFill/>
          </a:ln>
        </p:spPr>
      </p:pic>
      <p:pic>
        <p:nvPicPr>
          <p:cNvPr id="205" name="Google Shape;205;p37"/>
          <p:cNvPicPr preferRelativeResize="0"/>
          <p:nvPr/>
        </p:nvPicPr>
        <p:blipFill rotWithShape="1">
          <a:blip r:embed="rId6">
            <a:alphaModFix/>
          </a:blip>
          <a:srcRect l="31468" t="53075" r="37435"/>
          <a:stretch/>
        </p:blipFill>
        <p:spPr>
          <a:xfrm>
            <a:off x="5015188" y="1896426"/>
            <a:ext cx="1179900" cy="1192800"/>
          </a:xfrm>
          <a:prstGeom prst="ellipse">
            <a:avLst/>
          </a:prstGeom>
          <a:noFill/>
          <a:ln>
            <a:noFill/>
          </a:ln>
        </p:spPr>
      </p:pic>
      <p:pic>
        <p:nvPicPr>
          <p:cNvPr id="206" name="Google Shape;206;p37"/>
          <p:cNvPicPr preferRelativeResize="0"/>
          <p:nvPr/>
        </p:nvPicPr>
        <p:blipFill rotWithShape="1">
          <a:blip r:embed="rId6">
            <a:alphaModFix/>
          </a:blip>
          <a:srcRect l="63854" t="16611" r="5049" b="36464"/>
          <a:stretch/>
        </p:blipFill>
        <p:spPr>
          <a:xfrm>
            <a:off x="7065263" y="1896426"/>
            <a:ext cx="1179900" cy="1192800"/>
          </a:xfrm>
          <a:prstGeom prst="ellipse">
            <a:avLst/>
          </a:prstGeom>
          <a:noFill/>
          <a:ln>
            <a:noFill/>
          </a:ln>
        </p:spPr>
      </p:pic>
      <p:pic>
        <p:nvPicPr>
          <p:cNvPr id="2" name="WhatsApp Audio 2023-09-02 at 8.58.24 PM">
            <a:hlinkClick r:id="" action="ppaction://media"/>
            <a:extLst>
              <a:ext uri="{FF2B5EF4-FFF2-40B4-BE49-F238E27FC236}">
                <a16:creationId xmlns:a16="http://schemas.microsoft.com/office/drawing/2014/main" id="{4B6BD813-190E-B1A4-AE6E-B3C2185B0A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37999" y="31875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5FB780-CB02-A806-0848-2DE043F6BB67}"/>
              </a:ext>
            </a:extLst>
          </p:cNvPr>
          <p:cNvSpPr>
            <a:spLocks noGrp="1"/>
          </p:cNvSpPr>
          <p:nvPr>
            <p:ph type="title"/>
          </p:nvPr>
        </p:nvSpPr>
        <p:spPr>
          <a:xfrm>
            <a:off x="920067" y="312172"/>
            <a:ext cx="3348900" cy="1049700"/>
          </a:xfrm>
        </p:spPr>
        <p:txBody>
          <a:bodyPr wrap="square" anchor="t">
            <a:normAutofit/>
          </a:bodyPr>
          <a:lstStyle/>
          <a:p>
            <a:pPr>
              <a:lnSpc>
                <a:spcPct val="90000"/>
              </a:lnSpc>
            </a:pPr>
            <a:r>
              <a:rPr lang="en-US" sz="6000" dirty="0">
                <a:solidFill>
                  <a:schemeClr val="tx1">
                    <a:lumMod val="90000"/>
                    <a:lumOff val="10000"/>
                  </a:schemeClr>
                </a:solidFill>
              </a:rPr>
              <a:t>TITLE:</a:t>
            </a:r>
            <a:endParaRPr lang="en-IN" sz="6000" dirty="0">
              <a:solidFill>
                <a:schemeClr val="tx1">
                  <a:lumMod val="90000"/>
                  <a:lumOff val="10000"/>
                </a:schemeClr>
              </a:solidFill>
            </a:endParaRPr>
          </a:p>
        </p:txBody>
      </p:sp>
      <p:sp>
        <p:nvSpPr>
          <p:cNvPr id="8" name="Subtitle 2">
            <a:extLst>
              <a:ext uri="{FF2B5EF4-FFF2-40B4-BE49-F238E27FC236}">
                <a16:creationId xmlns:a16="http://schemas.microsoft.com/office/drawing/2014/main" id="{4E51C04C-0B9E-D807-7F6B-DA44BCD2506F}"/>
              </a:ext>
            </a:extLst>
          </p:cNvPr>
          <p:cNvSpPr>
            <a:spLocks noGrp="1"/>
          </p:cNvSpPr>
          <p:nvPr>
            <p:ph type="subTitle" idx="1"/>
          </p:nvPr>
        </p:nvSpPr>
        <p:spPr>
          <a:xfrm>
            <a:off x="171867" y="1711277"/>
            <a:ext cx="4845300" cy="1320900"/>
          </a:xfrm>
        </p:spPr>
        <p:txBody>
          <a:bodyPr/>
          <a:lstStyle/>
          <a:p>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Assess on-site solid waste handling practice and its associated factors among the Ganga basin residents in Uttarakhand and Uttar Pradesh</a:t>
            </a:r>
          </a:p>
        </p:txBody>
      </p:sp>
      <p:pic>
        <p:nvPicPr>
          <p:cNvPr id="1032" name="Picture 8" descr="U.P. targets to make Ganga clean before `Kumbh' 2025 - The Hindu">
            <a:extLst>
              <a:ext uri="{FF2B5EF4-FFF2-40B4-BE49-F238E27FC236}">
                <a16:creationId xmlns:a16="http://schemas.microsoft.com/office/drawing/2014/main" id="{C4352A27-9EF6-F070-22BA-1C58EA482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915" y="2021623"/>
            <a:ext cx="3747218" cy="2356624"/>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2CEFD8AB-B245-81BE-0AC8-BB75C9196F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03228" y="277890"/>
            <a:ext cx="487363" cy="487363"/>
          </a:xfrm>
          <a:prstGeom prst="rect">
            <a:avLst/>
          </a:prstGeom>
        </p:spPr>
      </p:pic>
    </p:spTree>
    <p:extLst>
      <p:ext uri="{BB962C8B-B14F-4D97-AF65-F5344CB8AC3E}">
        <p14:creationId xmlns:p14="http://schemas.microsoft.com/office/powerpoint/2010/main" val="219014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body" idx="1"/>
          </p:nvPr>
        </p:nvSpPr>
        <p:spPr>
          <a:xfrm>
            <a:off x="599650" y="1230429"/>
            <a:ext cx="7945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tx2"/>
                </a:solidFill>
                <a:latin typeface="Times New Roman" panose="02020603050405020304" pitchFamily="18" charset="0"/>
                <a:ea typeface="Calibri" panose="020F0502020204030204" pitchFamily="34" charset="0"/>
              </a:rPr>
              <a:t>In this presentation we</a:t>
            </a:r>
            <a:r>
              <a:rPr lang="en-IN" sz="1800" dirty="0">
                <a:solidFill>
                  <a:schemeClr val="tx2"/>
                </a:solidFill>
                <a:effectLst/>
                <a:latin typeface="Times New Roman" panose="02020603050405020304" pitchFamily="18" charset="0"/>
                <a:ea typeface="Calibri" panose="020F0502020204030204" pitchFamily="34" charset="0"/>
              </a:rPr>
              <a:t> have discussed of on-site solid waste handling practices and its determinants among residents in the Ganga basin, specifically in Uttarakhand and Uttar Pradesh. Through a comprehensive survey and analysis, the research delves into the current waste management practices adopted by households, considering factors such as socio-economic status, education, and awareness. The study's findings shed light on the prevailing waste disposal methods, recycling </a:t>
            </a:r>
            <a:r>
              <a:rPr lang="en-IN" sz="1800" dirty="0" err="1">
                <a:solidFill>
                  <a:schemeClr val="tx2"/>
                </a:solidFill>
                <a:effectLst/>
                <a:latin typeface="Times New Roman" panose="02020603050405020304" pitchFamily="18" charset="0"/>
                <a:ea typeface="Calibri" panose="020F0502020204030204" pitchFamily="34" charset="0"/>
              </a:rPr>
              <a:t>behaviors</a:t>
            </a:r>
            <a:r>
              <a:rPr lang="en-IN" sz="1800" dirty="0">
                <a:solidFill>
                  <a:schemeClr val="tx2"/>
                </a:solidFill>
                <a:effectLst/>
                <a:latin typeface="Times New Roman" panose="02020603050405020304" pitchFamily="18" charset="0"/>
                <a:ea typeface="Calibri" panose="020F0502020204030204" pitchFamily="34" charset="0"/>
              </a:rPr>
              <a:t>, and community engagement in waste reduction. Ultimately, this research contributes essential insights to inform targeted interventions and policies aimed at improving solid waste management in the Ganga basin, promoting sustainable practices, and mitigating environmental challenges.</a:t>
            </a:r>
            <a:endParaRPr dirty="0">
              <a:solidFill>
                <a:schemeClr val="tx2"/>
              </a:solidFill>
            </a:endParaRPr>
          </a:p>
        </p:txBody>
      </p:sp>
      <p:sp>
        <p:nvSpPr>
          <p:cNvPr id="189" name="Google Shape;189;p36"/>
          <p:cNvSpPr txBox="1">
            <a:spLocks noGrp="1"/>
          </p:cNvSpPr>
          <p:nvPr>
            <p:ph type="title"/>
          </p:nvPr>
        </p:nvSpPr>
        <p:spPr>
          <a:xfrm>
            <a:off x="379142" y="269721"/>
            <a:ext cx="255774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b="1" dirty="0">
                <a:solidFill>
                  <a:schemeClr val="accent1"/>
                </a:solidFill>
                <a:effectLst/>
                <a:latin typeface="Times New Roman" panose="02020603050405020304" pitchFamily="18" charset="0"/>
                <a:ea typeface="Calibri" panose="020F0502020204030204" pitchFamily="34" charset="0"/>
              </a:rPr>
              <a:t>AIM:</a:t>
            </a:r>
            <a:endParaRPr sz="3200" dirty="0">
              <a:solidFill>
                <a:schemeClr val="accent1"/>
              </a:solidFill>
            </a:endParaRPr>
          </a:p>
        </p:txBody>
      </p:sp>
      <p:pic>
        <p:nvPicPr>
          <p:cNvPr id="2" name="Recorded Sound">
            <a:hlinkClick r:id="" action="ppaction://media"/>
            <a:extLst>
              <a:ext uri="{FF2B5EF4-FFF2-40B4-BE49-F238E27FC236}">
                <a16:creationId xmlns:a16="http://schemas.microsoft.com/office/drawing/2014/main" id="{338B88E4-135E-00E8-DA29-887F6159A8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7787" y="18880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5">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667533" y="1521722"/>
            <a:ext cx="8094600" cy="316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3" name="Google Shape;213;p38"/>
          <p:cNvSpPr txBox="1">
            <a:spLocks noGrp="1"/>
          </p:cNvSpPr>
          <p:nvPr>
            <p:ph type="subTitle" idx="1"/>
          </p:nvPr>
        </p:nvSpPr>
        <p:spPr>
          <a:xfrm>
            <a:off x="2656625" y="1698586"/>
            <a:ext cx="5774100" cy="2557415"/>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IN" sz="1400" b="1" u="sng" kern="100" dirty="0">
                <a:effectLst/>
                <a:latin typeface="Times New Roman" panose="02020603050405020304" pitchFamily="18" charset="0"/>
                <a:ea typeface="Calibri" panose="020F0502020204030204" pitchFamily="34" charset="0"/>
                <a:cs typeface="Times New Roman" panose="02020603050405020304" pitchFamily="18" charset="0"/>
              </a:rPr>
              <a:t>Onsite solid waste definition</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On-site solid waste handling refers to the practices and methods individuals use to manage and dispose of their household waste directly at the point of generation, typically within their premises.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b="1" u="sng" kern="100" dirty="0">
                <a:effectLst/>
                <a:latin typeface="Times New Roman" panose="02020603050405020304" pitchFamily="18" charset="0"/>
                <a:ea typeface="Calibri" panose="020F0502020204030204" pitchFamily="34" charset="0"/>
                <a:cs typeface="Times New Roman" panose="02020603050405020304" pitchFamily="18" charset="0"/>
              </a:rPr>
              <a:t>Onsite solid waste handling techniques</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These techniques include waste segregation, composting, recycling, and responsible disposal. Residents may sort waste into different categories, convert organic waste into compost, recycle materials like paper and plastic, and ensure proper disposal of non-recyclable or hazardous waste.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INTRODUCTION</a:t>
            </a:r>
            <a:endParaRPr dirty="0"/>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48053" y="1326431"/>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147741" y="4295906"/>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WhatsApp Audio 2023-09-01 at 11.40.45 PM">
            <a:hlinkClick r:id="" action="ppaction://media"/>
            <a:extLst>
              <a:ext uri="{FF2B5EF4-FFF2-40B4-BE49-F238E27FC236}">
                <a16:creationId xmlns:a16="http://schemas.microsoft.com/office/drawing/2014/main" id="{21C038F9-B36D-ED6D-E971-EA46AAC033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04641" y="27564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98955" y="207604"/>
            <a:ext cx="3348900" cy="1049700"/>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IN" sz="3600" b="1" u="sng" kern="100"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3" name="Google Shape;223;p39"/>
          <p:cNvSpPr txBox="1">
            <a:spLocks noGrp="1"/>
          </p:cNvSpPr>
          <p:nvPr>
            <p:ph type="subTitle" idx="1"/>
          </p:nvPr>
        </p:nvSpPr>
        <p:spPr>
          <a:xfrm>
            <a:off x="811202" y="1496595"/>
            <a:ext cx="7849577" cy="2495541"/>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1)On-Site Practices Assessment: The presentation seeks to document and understand the various methods that residents employ to handle their household waste at the point of generation.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2)Factors Analysis: The </a:t>
            </a:r>
            <a:r>
              <a:rPr lang="en-IN" sz="1800" kern="100" dirty="0">
                <a:latin typeface="Times New Roman" panose="02020603050405020304" pitchFamily="18" charset="0"/>
                <a:ea typeface="Calibri" panose="020F0502020204030204" pitchFamily="34" charset="0"/>
                <a:cs typeface="Times New Roman" panose="02020603050405020304" pitchFamily="18" charset="0"/>
              </a:rPr>
              <a:t>Presentation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aims to identify the factors influencing these waste handling practices. These factors could include socio-economic status, education, cultural norms, urban/rural context, waste collection infrastructure, awareness about environmental consequences, and community involvement.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WhatsApp Audio 2023-09-02 at 1.35.16 PM">
            <a:hlinkClick r:id="" action="ppaction://media"/>
            <a:extLst>
              <a:ext uri="{FF2B5EF4-FFF2-40B4-BE49-F238E27FC236}">
                <a16:creationId xmlns:a16="http://schemas.microsoft.com/office/drawing/2014/main" id="{1770F0DD-CB6A-7ADF-D6A0-0A51DD5684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31022" y="22430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713225" y="276100"/>
            <a:ext cx="385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273" name="Google Shape;273;p43"/>
          <p:cNvSpPr txBox="1"/>
          <p:nvPr/>
        </p:nvSpPr>
        <p:spPr>
          <a:xfrm>
            <a:off x="386816" y="1124900"/>
            <a:ext cx="3808200" cy="3261246"/>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IN" sz="1800" kern="1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IN" sz="1800" kern="1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presentation</a:t>
            </a:r>
            <a:r>
              <a:rPr lang="en-IN" sz="1800" kern="1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will employ a mixed-methods approach, including surveys, interviews, and field observations, to gather data. Household surveys will collect information about waste handling methods used, frequency of disposal, segregation practices, and awareness levels.</a:t>
            </a:r>
            <a:endParaRPr lang="en-IN" sz="18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Sustainability 04 01647 g002 1024">
            <a:extLst>
              <a:ext uri="{FF2B5EF4-FFF2-40B4-BE49-F238E27FC236}">
                <a16:creationId xmlns:a16="http://schemas.microsoft.com/office/drawing/2014/main" id="{3EA9A375-6C10-CEF2-EEFE-3D6FDC6AEA4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0325" y="1037590"/>
            <a:ext cx="3980180" cy="3068320"/>
          </a:xfrm>
          <a:prstGeom prst="rect">
            <a:avLst/>
          </a:prstGeom>
          <a:noFill/>
          <a:ln>
            <a:noFill/>
          </a:ln>
        </p:spPr>
      </p:pic>
      <p:sp>
        <p:nvSpPr>
          <p:cNvPr id="8" name="TextBox 7">
            <a:extLst>
              <a:ext uri="{FF2B5EF4-FFF2-40B4-BE49-F238E27FC236}">
                <a16:creationId xmlns:a16="http://schemas.microsoft.com/office/drawing/2014/main" id="{93CAF43C-4046-767D-3284-077D5C29B500}"/>
              </a:ext>
            </a:extLst>
          </p:cNvPr>
          <p:cNvSpPr txBox="1"/>
          <p:nvPr/>
        </p:nvSpPr>
        <p:spPr>
          <a:xfrm>
            <a:off x="5140712" y="4230398"/>
            <a:ext cx="4572000" cy="311496"/>
          </a:xfrm>
          <a:prstGeom prst="rect">
            <a:avLst/>
          </a:prstGeom>
          <a:noFill/>
        </p:spPr>
        <p:txBody>
          <a:bodyPr wrap="square">
            <a:spAutoFit/>
          </a:bodyPr>
          <a:lstStyle/>
          <a:p>
            <a:pPr algn="just">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Fig.1 waste disposal in ganga.</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WhatsApp Audio 2023-09-02 at 1.35.15 PM">
            <a:hlinkClick r:id="" action="ppaction://media"/>
            <a:extLst>
              <a:ext uri="{FF2B5EF4-FFF2-40B4-BE49-F238E27FC236}">
                <a16:creationId xmlns:a16="http://schemas.microsoft.com/office/drawing/2014/main" id="{A9D5D4FE-422B-692B-936D-74F79380F4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63142" y="22352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12" name="Google Shape;512;p59"/>
          <p:cNvSpPr txBox="1">
            <a:spLocks noGrp="1"/>
          </p:cNvSpPr>
          <p:nvPr>
            <p:ph type="title"/>
          </p:nvPr>
        </p:nvSpPr>
        <p:spPr>
          <a:xfrm>
            <a:off x="4572000" y="276100"/>
            <a:ext cx="3858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pic>
        <p:nvPicPr>
          <p:cNvPr id="516" name="Google Shape;516;p59"/>
          <p:cNvPicPr preferRelativeResize="0"/>
          <p:nvPr/>
        </p:nvPicPr>
        <p:blipFill rotWithShape="1">
          <a:blip r:embed="rId5">
            <a:alphaModFix/>
          </a:blip>
          <a:srcRect l="17272" r="23594"/>
          <a:stretch/>
        </p:blipFill>
        <p:spPr>
          <a:xfrm>
            <a:off x="0" y="-36050"/>
            <a:ext cx="4571999" cy="5179549"/>
          </a:xfrm>
          <a:prstGeom prst="rect">
            <a:avLst/>
          </a:prstGeom>
          <a:noFill/>
          <a:ln>
            <a:noFill/>
          </a:ln>
        </p:spPr>
      </p:pic>
      <p:pic>
        <p:nvPicPr>
          <p:cNvPr id="2" name="Picture 1">
            <a:extLst>
              <a:ext uri="{FF2B5EF4-FFF2-40B4-BE49-F238E27FC236}">
                <a16:creationId xmlns:a16="http://schemas.microsoft.com/office/drawing/2014/main" id="{7D6A429B-ACA9-4BE1-637E-922D8BB156B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4571999" cy="5143500"/>
          </a:xfrm>
          <a:prstGeom prst="rect">
            <a:avLst/>
          </a:prstGeom>
          <a:noFill/>
        </p:spPr>
      </p:pic>
      <p:sp>
        <p:nvSpPr>
          <p:cNvPr id="14" name="Subtitle 13">
            <a:extLst>
              <a:ext uri="{FF2B5EF4-FFF2-40B4-BE49-F238E27FC236}">
                <a16:creationId xmlns:a16="http://schemas.microsoft.com/office/drawing/2014/main" id="{ECA6E3B5-F044-9101-D502-AB6436184A3A}"/>
              </a:ext>
            </a:extLst>
          </p:cNvPr>
          <p:cNvSpPr>
            <a:spLocks noGrp="1"/>
          </p:cNvSpPr>
          <p:nvPr>
            <p:ph type="subTitle" idx="2"/>
          </p:nvPr>
        </p:nvSpPr>
        <p:spPr>
          <a:xfrm>
            <a:off x="4631473" y="1400215"/>
            <a:ext cx="4334107" cy="3342770"/>
          </a:xfrm>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By assessing on-site solid waste handling practices and exploring their associated factors, this study aims to provide valuable insights that can guide the development of effective waste management strategies, leading to cleaner and more environmentally sustainable communities within the Ganga basin region of Uttarakhand and Uttar Pradesh.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Recorded Sound">
            <a:hlinkClick r:id="" action="ppaction://media"/>
            <a:extLst>
              <a:ext uri="{FF2B5EF4-FFF2-40B4-BE49-F238E27FC236}">
                <a16:creationId xmlns:a16="http://schemas.microsoft.com/office/drawing/2014/main" id="{C8133D79-544C-81AE-207A-0F2A033DE5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1505" y="26224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3307F29-4A1E-C9F3-11E5-591062C97CA9}"/>
              </a:ext>
            </a:extLst>
          </p:cNvPr>
          <p:cNvSpPr>
            <a:spLocks noGrp="1"/>
          </p:cNvSpPr>
          <p:nvPr>
            <p:ph type="subTitle" idx="1"/>
          </p:nvPr>
        </p:nvSpPr>
        <p:spPr>
          <a:xfrm>
            <a:off x="847493" y="1894997"/>
            <a:ext cx="7025268" cy="2194500"/>
          </a:xfrm>
        </p:spPr>
        <p:txBody>
          <a:bodyPr/>
          <a:lstStyle/>
          <a:p>
            <a:r>
              <a:rPr lang="en-US" sz="1600" dirty="0">
                <a:latin typeface="Times New Roman" panose="02020603050405020304" pitchFamily="18" charset="0"/>
                <a:cs typeface="Times New Roman" panose="02020603050405020304" pitchFamily="18" charset="0"/>
                <a:sym typeface="Wingdings" panose="05000000000000000000" pitchFamily="2" charset="2"/>
              </a:rPr>
              <a:t>https://www.ncbi.nlm.nih.gov/pmc/articles/PMC9899140/</a:t>
            </a:r>
          </a:p>
          <a:p>
            <a:r>
              <a:rPr lang="en-US" sz="1600" dirty="0">
                <a:latin typeface="Times New Roman" panose="02020603050405020304" pitchFamily="18" charset="0"/>
                <a:cs typeface="Times New Roman" panose="02020603050405020304" pitchFamily="18" charset="0"/>
                <a:sym typeface="Wingdings" panose="05000000000000000000" pitchFamily="2" charset="2"/>
              </a:rPr>
              <a:t>https://www.mdpi.com/2071-1050/4/8/1647</a:t>
            </a:r>
          </a:p>
          <a:p>
            <a:r>
              <a:rPr lang="en-US" sz="1600" dirty="0">
                <a:latin typeface="Times New Roman" panose="02020603050405020304" pitchFamily="18" charset="0"/>
                <a:cs typeface="Times New Roman" panose="02020603050405020304" pitchFamily="18" charset="0"/>
                <a:sym typeface="Wingdings" panose="05000000000000000000" pitchFamily="2" charset="2"/>
              </a:rPr>
              <a:t>https://www.irjet.net/archives/V9/i5/IRJET-V9I5752.pdf</a:t>
            </a:r>
          </a:p>
          <a:p>
            <a:r>
              <a:rPr lang="en-US" sz="1600" dirty="0">
                <a:latin typeface="Times New Roman" panose="02020603050405020304" pitchFamily="18" charset="0"/>
                <a:cs typeface="Times New Roman" panose="02020603050405020304" pitchFamily="18" charset="0"/>
                <a:sym typeface="Wingdings" panose="05000000000000000000" pitchFamily="2" charset="2"/>
              </a:rPr>
              <a:t>https://www.researchgate.net/publication/347777766_Solid_waste_management_in_rural_areas_nearby_river_Ganga_at_Haridwar_in_Uttarakhand_India</a:t>
            </a:r>
            <a:endParaRPr lang="en-IN" sz="16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35D6300-4107-0F75-36F9-E810C7DD6860}"/>
              </a:ext>
            </a:extLst>
          </p:cNvPr>
          <p:cNvSpPr>
            <a:spLocks noGrp="1"/>
          </p:cNvSpPr>
          <p:nvPr>
            <p:ph type="title"/>
          </p:nvPr>
        </p:nvSpPr>
        <p:spPr/>
        <p:txBody>
          <a:bodyPr/>
          <a:lstStyle/>
          <a:p>
            <a:r>
              <a:rPr lang="en-US" dirty="0"/>
              <a:t>REFERENCES:</a:t>
            </a:r>
            <a:endParaRPr lang="en-IN" dirty="0"/>
          </a:p>
        </p:txBody>
      </p:sp>
      <p:pic>
        <p:nvPicPr>
          <p:cNvPr id="4" name="Recorded Sound">
            <a:hlinkClick r:id="" action="ppaction://media"/>
            <a:extLst>
              <a:ext uri="{FF2B5EF4-FFF2-40B4-BE49-F238E27FC236}">
                <a16:creationId xmlns:a16="http://schemas.microsoft.com/office/drawing/2014/main" id="{A884F6C0-E94C-7C36-68AB-AE177DE0E2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84403" y="276100"/>
            <a:ext cx="487363" cy="487363"/>
          </a:xfrm>
          <a:prstGeom prst="rect">
            <a:avLst/>
          </a:prstGeom>
        </p:spPr>
      </p:pic>
    </p:spTree>
    <p:extLst>
      <p:ext uri="{BB962C8B-B14F-4D97-AF65-F5344CB8AC3E}">
        <p14:creationId xmlns:p14="http://schemas.microsoft.com/office/powerpoint/2010/main" val="200929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Inspirational green presentation by Slidesgo">
  <a:themeElements>
    <a:clrScheme name="Simple Light">
      <a:dk1>
        <a:srgbClr val="000D06"/>
      </a:dk1>
      <a:lt1>
        <a:srgbClr val="FFFFFF"/>
      </a:lt1>
      <a:dk2>
        <a:srgbClr val="012615"/>
      </a:dk2>
      <a:lt2>
        <a:srgbClr val="014023"/>
      </a:lt2>
      <a:accent1>
        <a:srgbClr val="05A66B"/>
      </a:accent1>
      <a:accent2>
        <a:srgbClr val="02734A"/>
      </a:accent2>
      <a:accent3>
        <a:srgbClr val="6AA84F"/>
      </a:accent3>
      <a:accent4>
        <a:srgbClr val="B6D7A8"/>
      </a:accent4>
      <a:accent5>
        <a:srgbClr val="1C8662"/>
      </a:accent5>
      <a:accent6>
        <a:srgbClr val="5DB125"/>
      </a:accent6>
      <a:hlink>
        <a:srgbClr val="6AA8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531</Words>
  <Application>Microsoft Office PowerPoint</Application>
  <PresentationFormat>On-screen Show (16:9)</PresentationFormat>
  <Paragraphs>36</Paragraphs>
  <Slides>10</Slides>
  <Notes>7</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Source Serif Pro</vt:lpstr>
      <vt:lpstr>Times New Roman</vt:lpstr>
      <vt:lpstr>Open Sans</vt:lpstr>
      <vt:lpstr>Calibri</vt:lpstr>
      <vt:lpstr>Arial</vt:lpstr>
      <vt:lpstr>Inspirational green presentation by Slidesgo</vt:lpstr>
      <vt:lpstr>SOLID WASTE MANAGEMENT</vt:lpstr>
      <vt:lpstr>BATCH-5</vt:lpstr>
      <vt:lpstr>TITLE:</vt:lpstr>
      <vt:lpstr>AIM:</vt:lpstr>
      <vt:lpstr>INTRODUCTION</vt:lpstr>
      <vt:lpstr>OBJECTIVES:</vt:lpstr>
      <vt:lpstr>METHODOLOGY</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WASTE MANAGEMENT</dc:title>
  <dc:creator>Harika Rai</dc:creator>
  <cp:lastModifiedBy>Shanmukha Sudha Kiran Thotakura</cp:lastModifiedBy>
  <cp:revision>12</cp:revision>
  <dcterms:modified xsi:type="dcterms:W3CDTF">2023-09-05T18:17:23Z</dcterms:modified>
</cp:coreProperties>
</file>